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Lst>
  <p:notesMasterIdLst>
    <p:notesMasterId r:id="rId59"/>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304" r:id="rId40"/>
    <p:sldId id="305" r:id="rId41"/>
    <p:sldId id="309" r:id="rId42"/>
    <p:sldId id="310" r:id="rId43"/>
    <p:sldId id="311" r:id="rId44"/>
    <p:sldId id="312" r:id="rId45"/>
    <p:sldId id="315" r:id="rId46"/>
    <p:sldId id="314" r:id="rId47"/>
    <p:sldId id="293" r:id="rId48"/>
    <p:sldId id="294" r:id="rId49"/>
    <p:sldId id="295" r:id="rId50"/>
    <p:sldId id="296" r:id="rId51"/>
    <p:sldId id="297" r:id="rId52"/>
    <p:sldId id="298" r:id="rId53"/>
    <p:sldId id="299" r:id="rId54"/>
    <p:sldId id="300" r:id="rId55"/>
    <p:sldId id="301" r:id="rId56"/>
    <p:sldId id="316" r:id="rId57"/>
    <p:sldId id="30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6331" autoAdjust="0"/>
  </p:normalViewPr>
  <p:slideViewPr>
    <p:cSldViewPr snapToGrid="0">
      <p:cViewPr varScale="1">
        <p:scale>
          <a:sx n="113" d="100"/>
          <a:sy n="113" d="100"/>
        </p:scale>
        <p:origin x="456" y="114"/>
      </p:cViewPr>
      <p:guideLst/>
    </p:cSldViewPr>
  </p:slideViewPr>
  <p:outlineViewPr>
    <p:cViewPr>
      <p:scale>
        <a:sx n="33" d="100"/>
        <a:sy n="33" d="100"/>
      </p:scale>
      <p:origin x="0" y="-6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10/19/2022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1</a:t>
            </a:fld>
            <a:endParaRPr lang="en-US"/>
          </a:p>
        </p:txBody>
      </p:sp>
    </p:spTree>
    <p:extLst>
      <p:ext uri="{BB962C8B-B14F-4D97-AF65-F5344CB8AC3E}">
        <p14:creationId xmlns:p14="http://schemas.microsoft.com/office/powerpoint/2010/main" val="23183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28</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47</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49</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52</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13</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53</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17</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24</a:t>
            </a:fld>
            <a:endParaRPr lang="en-US"/>
          </a:p>
        </p:txBody>
      </p:sp>
    </p:spTree>
    <p:extLst>
      <p:ext uri="{BB962C8B-B14F-4D97-AF65-F5344CB8AC3E}">
        <p14:creationId xmlns:p14="http://schemas.microsoft.com/office/powerpoint/2010/main" val="98787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2F9B59-4547-B75D-FBA9-60A3B9D18C16}"/>
              </a:ext>
            </a:extLst>
          </p:cNvPr>
          <p:cNvPicPr>
            <a:picLocks noChangeAspect="1"/>
          </p:cNvPicPr>
          <p:nvPr/>
        </p:nvPicPr>
        <p:blipFill>
          <a:blip r:embed="rId4"/>
          <a:stretch>
            <a:fillRect/>
          </a:stretch>
        </p:blipFill>
        <p:spPr>
          <a:xfrm>
            <a:off x="9164435" y="5929257"/>
            <a:ext cx="2905530" cy="790685"/>
          </a:xfrm>
          <a:prstGeom prst="rect">
            <a:avLst/>
          </a:prstGeom>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889249"/>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flipV="1">
            <a:off x="3038475"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704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flipV="1">
            <a:off x="7253287"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03599"/>
            <a:ext cx="1366836" cy="15212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90258"/>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2735</TotalTime>
  <Words>2718</Words>
  <Application>Microsoft Office PowerPoint</Application>
  <PresentationFormat>Widescreen</PresentationFormat>
  <Paragraphs>596</Paragraphs>
  <Slides>55</Slides>
  <Notes>20</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55</vt:i4>
      </vt:variant>
    </vt:vector>
  </HeadingPairs>
  <TitlesOfParts>
    <vt:vector size="63" baseType="lpstr">
      <vt:lpstr>Arial</vt:lpstr>
      <vt:lpstr>Calibri</vt:lpstr>
      <vt:lpstr>Calibri Light</vt:lpstr>
      <vt:lpstr>Kamerik205 3</vt:lpstr>
      <vt:lpstr>Kamerik205 8</vt:lpstr>
      <vt:lpstr>Office Theme</vt:lpstr>
      <vt:lpstr>Title</vt:lpstr>
      <vt:lpstr>Custom Design</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14</cp:revision>
  <dcterms:created xsi:type="dcterms:W3CDTF">2022-04-06T02:02:06Z</dcterms:created>
  <dcterms:modified xsi:type="dcterms:W3CDTF">2022-10-19T12:57:44Z</dcterms:modified>
</cp:coreProperties>
</file>